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76" t="4378" r="38878" b="33853"/>
          <a:stretch>
            <a:fillRect/>
          </a:stretch>
        </p:blipFill>
        <p:spPr>
          <a:xfrm>
            <a:off x="6838545" y="-496111"/>
            <a:ext cx="6838544" cy="89521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314426" y="-1493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7" y="3060"/>
            <a:ext cx="7830766" cy="9209033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1164426" y="3486444"/>
            <a:ext cx="8625617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348" y="310572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64426" y="1311965"/>
            <a:ext cx="8625617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1164426" y="5660924"/>
            <a:ext cx="8625617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1451113" y="1600200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1451113" y="5701318"/>
            <a:ext cx="8050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b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4.1  -&gt;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的教學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ChatGpt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4.1  -&gt;   Qt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Designer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4.0 -&gt;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1451113" y="3586644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1164426" y="2514601"/>
            <a:ext cx="8625617" cy="207172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687348" y="310572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1164426" y="1311966"/>
            <a:ext cx="8625617" cy="91440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1164426" y="4874556"/>
            <a:ext cx="8625617" cy="285808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1451113" y="1600200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1451113" y="2738633"/>
            <a:ext cx="805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，非常感謝您的觀賞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sz="175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972" y="2226311"/>
            <a:ext cx="5071567" cy="281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029637" cy="348663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860" y="2364274"/>
            <a:ext cx="4191585" cy="46774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063" y="2527060"/>
            <a:ext cx="5217992" cy="5011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525</Words>
  <Application>Microsoft Office PowerPoint</Application>
  <PresentationFormat>自訂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標楷體</vt:lpstr>
      <vt:lpstr>新細明體</vt:lpstr>
      <vt:lpstr>Inter</vt:lpstr>
      <vt:lpstr>Arial</vt:lpstr>
      <vt:lpstr>FZYaoTi</vt:lpstr>
      <vt:lpstr>細明體_HKSCS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5</cp:revision>
  <dcterms:created xsi:type="dcterms:W3CDTF">2025-06-08T02:18:19Z</dcterms:created>
  <dcterms:modified xsi:type="dcterms:W3CDTF">2025-06-08T06:41:20Z</dcterms:modified>
</cp:coreProperties>
</file>